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088A-5BA3-DBD3-11C3-A3A0D8DB3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6E7E9-D256-D799-8A11-BD2C80368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CD218-FEE6-27F2-B9DC-5E3ECF03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00B37-D3F0-4378-E819-5A56F6A1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C7F12-5A69-C7D7-ABCC-AEF7FEB0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9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3032-AFFA-6E56-E1F8-31C65029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1F2A5-6BC8-ED32-A880-33B2F9814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C788-03B6-938C-5F9C-2A7A865A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BFC14-1D01-2319-B7E1-02FF9B57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404C7-85C9-7D0B-521C-A5673529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2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BBC4E0-E570-434F-EDD7-A0D30E7F7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D3DAF-5EEC-C18F-428D-925EF5648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5C1F7-1BCB-925A-04DE-5A3E94F0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3B21-A896-838F-985C-C905DB5C9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DD4ED-ADD3-44A6-210E-45F72881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2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297B-3B5D-51B8-BD26-7179E1C3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50C4-06A1-F236-B912-2145721EA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3383-65A8-D0FE-C60A-2D80CFE8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896A0-FD2F-FED8-087E-E22FC3DC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D4D4-E6E5-ED52-C147-B222EBB3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6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171F-492B-5555-0112-DF45FC80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D512A-EAB8-6CE4-7497-3F540DEF6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30FBA-403C-A9D5-0F76-74295B7B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F8CAA-BE4D-38ED-8543-1C76DE00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0A11-BE7F-6BEA-0B66-F3B311AC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5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1A4F0-68E4-7C93-96A8-C72EF2A0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CF9EC-A3DE-06E7-7791-C8CD8B95F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5CFB1-DD94-DAEB-8579-0B5A648B8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680D4-C9B0-DA70-2F74-737A0556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B11A-D667-F7B1-25C5-D685413A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3D284-230D-AC3C-3293-68AF5EC3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7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C58A-E43C-B5E2-62BE-7D7BDCA34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6AD4A-9362-3741-FA99-F021B11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3DC82-1E69-1A87-BD87-00F2AEA78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9BED3-A4F2-6B16-D107-90C4DF3C7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6A814C-F725-54CC-1143-631260DD4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15179-6C6E-FBF6-2CFB-0A0C16AA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DEBC1-CB9D-911D-590E-BC2AE3E6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9FE82-53EE-8B6E-190C-228A142D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E7EA-511F-39BA-BD47-2AC9584B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7A3E4-BBFD-70E7-CB49-9D71BD79C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FE64D-4C4C-CDC6-0260-321C9FF3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CA154-1CF2-B534-0C62-03062BB9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6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E6468-6987-2121-C502-CB9BF310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823AB-BB64-EE16-62A4-D6214CA7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2AD35-2F0D-3534-414A-E45807D0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4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A7F-8EC6-777E-B90A-03ACF1A5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390E-C965-0167-220B-DE669003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93461-B27F-9A99-C5DB-53C9B56F0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BCF8E-B5C6-E340-8E8C-8C061772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0F8DFD-1E4C-B8A2-9573-47E5489CD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B1CE-68F8-031C-B051-5780227A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0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D3833-8961-79E0-B89B-D5D5928E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06A5B2-DDE4-4CFE-3E84-308EE7950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00E80-14C8-BE91-B0C9-08D69CFFA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D643A-0667-5E15-5B8D-975E3E19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8DF64-F728-BD88-549D-5E4AA1A2D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8E54F-F770-7E9F-4F27-E738AA3E9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E3347-BB58-F110-DC61-F5A0E9E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B84E-08E0-088A-1AC2-8D3BFCD41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55583-2458-E5A5-1ADB-D4160FD94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A604-2B15-4895-B5C3-1E9068E16CDA}" type="datetimeFigureOut">
              <a:rPr lang="en-US" smtClean="0"/>
              <a:t>22-Jan-25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595A-967A-7F62-2BCE-27622C32E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E822F-8D6D-E3CF-4979-9593D0F4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EA58-CCE4-49CB-93DD-C3C070117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0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82C97-03C5-0AA2-49F6-D20B7010C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8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92F79-70A3-BD1B-F12B-DE3710872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4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49D25-DF42-9AC4-3A5B-7E8930E3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CA8E5-DC5B-C792-A859-9CEFB0C9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Prince mandi</dc:creator>
  <cp:lastModifiedBy>Prince mandi</cp:lastModifiedBy>
  <cp:revision>1</cp:revision>
  <dcterms:created xsi:type="dcterms:W3CDTF">2025-01-22T12:19:07Z</dcterms:created>
  <dcterms:modified xsi:type="dcterms:W3CDTF">2025-01-22T12:19:20Z</dcterms:modified>
</cp:coreProperties>
</file>